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6E50-9B9E-4F67-B4BC-E6BDDB99E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44269-5B3F-4C2A-AE45-BC41A2066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F83D1-3BF7-4A10-ABE2-9B61E9A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896F9-5462-4071-AFF1-79D4DD3C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908B-C351-40E4-92EC-FED72E94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4565-5D5B-4A3E-BDCF-AB64AC7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AADB-A1C8-4459-9D10-5C5635160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4CC77-FE87-4706-B36A-567C93EC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E35C-F20B-4751-8C97-A30AF5EE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0675-51BD-442D-81F4-FE1174C0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05BF2-54FC-4EB4-8B6F-D8F37C5EE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89B01-C2C8-4054-86D6-FACF5AE96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D7871-9CD5-4BC1-B429-E60B67FF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73B1F-0A3A-4246-B8B3-8FDFCCD2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5824-4AD1-4036-9F1D-D9C5585C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1590-4AF2-4742-B71F-4E768997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921D-A472-4F1C-8763-42786ED8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984F-D483-4039-8028-2BDC57E9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BED0-5B24-4343-970C-A2C54BE2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A8E71-0528-45CA-82CB-CE5F4C7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C627-DCB2-4BEB-9723-F1673B1B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387EA-934B-4684-88AB-D86C315DC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3EA6-D165-427D-AE75-D9F7D0C6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BBE5-5980-4A18-A6DC-CF2A8059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E91F6-36FC-4518-8473-B2EE15FB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31E4-BC0C-416F-884E-9751B115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73CAC-BA5E-4902-8D62-93100498F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1FBEE-4868-41CB-AAFD-A923953B1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AE049-D4F8-4B37-825D-60C0243D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50423-A0DD-420A-84E9-7B37EFC9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95785-C682-466E-BB94-6FA3B6FE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DFD5-D581-444A-943C-E3A43D92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1C13E-EFF7-47A6-BDBC-5E8974CD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04371-AEE0-4A8F-98E1-CB8A00286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39BE2-15B9-4B5A-8DEC-83CDDED8F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9AA25-3833-4AE2-988F-AAFE3F84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8B598-9728-436D-B13D-99AA76BD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144A8-BBFE-472B-8A50-61CB9A61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E2B28-B8D0-429B-9C82-EDEBF212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22E6-725C-49F2-A6A5-18AA3D37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0412A-7C17-4829-A9AB-177DCD0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EB4E3-1DEB-4C66-898B-C4E59FA0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D5E03-3A83-4E8D-B7CE-A169EEB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86C5D-7B11-47E1-A09D-4EA1E250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C6F62-F9C9-4213-B564-F33F9568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77D99-4174-46AF-8005-FFC5EFDA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4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6A7D-4617-4E34-A95B-1E7EA0EF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A827-A5E1-4A9B-A066-187C3BCB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D03EE-A13C-423C-A151-297E7BDD7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0FEFF-56D1-49C9-A914-35AFF9E4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C2422-00CC-42A3-950D-1911567C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326B1-69A4-4900-9C8C-7827C0C9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8A6A-032A-42C0-8C69-34D763E7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E5992-AA93-4FD4-B825-AF5DABC1D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4DB46-49B2-47A2-8550-87DB89749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C04F-CCCE-4C87-ABB9-01A19126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2F329-5D0A-468A-A284-D51993A5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3B1C2-3A19-4CA6-874B-92749A08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2D7A4-F961-4521-B7BF-19617213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0F6E-BE20-4248-A603-A95F32CFE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357F9-1AE0-433D-9527-1FFE8F25B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0924-BEF8-47EA-A686-BAC17F2C470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7999-97BD-45D4-B875-DD2D9E67A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8D759-52BE-4D8E-8F66-7A42DA8F1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41FF-D562-45A9-84AD-025AD0F7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2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20F0-4626-4BBC-B4D0-FA4BD9276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Chapter 13: </a:t>
            </a:r>
            <a:r>
              <a:rPr lang="en-US" dirty="0">
                <a:latin typeface="+mn-lt"/>
              </a:rPr>
              <a:t>Forces in Fluids</a:t>
            </a:r>
          </a:p>
        </p:txBody>
      </p:sp>
    </p:spTree>
    <p:extLst>
      <p:ext uri="{BB962C8B-B14F-4D97-AF65-F5344CB8AC3E}">
        <p14:creationId xmlns:p14="http://schemas.microsoft.com/office/powerpoint/2010/main" val="53587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Pressure in Fluids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3BEA-BF20-4498-871C-0A115B4E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b="1" dirty="0"/>
              <a:t>Fluid</a:t>
            </a:r>
            <a:r>
              <a:rPr lang="en-US" dirty="0"/>
              <a:t>-a substance that assumes the shape of its container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pressure in fluids">
            <a:extLst>
              <a:ext uri="{FF2B5EF4-FFF2-40B4-BE49-F238E27FC236}">
                <a16:creationId xmlns:a16="http://schemas.microsoft.com/office/drawing/2014/main" id="{55FCA9BC-D309-48D4-B039-CD204144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2682875"/>
            <a:ext cx="55888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ir pressure at varying elevation">
            <a:extLst>
              <a:ext uri="{FF2B5EF4-FFF2-40B4-BE49-F238E27FC236}">
                <a16:creationId xmlns:a16="http://schemas.microsoft.com/office/drawing/2014/main" id="{AFF214FD-8F60-4E25-95CB-0BD59DE9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2181743"/>
            <a:ext cx="5137150" cy="44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6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Pressure in Fluids</a:t>
            </a:r>
          </a:p>
        </p:txBody>
      </p:sp>
      <p:pic>
        <p:nvPicPr>
          <p:cNvPr id="2050" name="Picture 2" descr="Image result for particle model">
            <a:extLst>
              <a:ext uri="{FF2B5EF4-FFF2-40B4-BE49-F238E27FC236}">
                <a16:creationId xmlns:a16="http://schemas.microsoft.com/office/drawing/2014/main" id="{B5780F87-6D2B-4CF5-B29B-586A707A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316674"/>
            <a:ext cx="5133002" cy="22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article model in liquids of varying temperature">
            <a:extLst>
              <a:ext uri="{FF2B5EF4-FFF2-40B4-BE49-F238E27FC236}">
                <a16:creationId xmlns:a16="http://schemas.microsoft.com/office/drawing/2014/main" id="{48A548F9-DC65-40F7-845A-5A0510BF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88" y="2865120"/>
            <a:ext cx="6979512" cy="38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3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ascals principle in a pop bottle">
            <a:extLst>
              <a:ext uri="{FF2B5EF4-FFF2-40B4-BE49-F238E27FC236}">
                <a16:creationId xmlns:a16="http://schemas.microsoft.com/office/drawing/2014/main" id="{49F44B85-08E4-4541-B549-6E07DF4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160020"/>
            <a:ext cx="8717280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Pascal’s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C2-FEA5-4079-AD5B-6874FA6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825625"/>
            <a:ext cx="4467225" cy="4351338"/>
          </a:xfrm>
        </p:spPr>
        <p:txBody>
          <a:bodyPr/>
          <a:lstStyle/>
          <a:p>
            <a:r>
              <a:rPr lang="en-US" dirty="0"/>
              <a:t>A change in pressure at any point in a fluid is transmitted equally and unchanged throughout the fluid</a:t>
            </a:r>
          </a:p>
        </p:txBody>
      </p:sp>
    </p:spTree>
    <p:extLst>
      <p:ext uri="{BB962C8B-B14F-4D97-AF65-F5344CB8AC3E}">
        <p14:creationId xmlns:p14="http://schemas.microsoft.com/office/powerpoint/2010/main" val="8155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C2-FEA5-4079-AD5B-6874FA6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2600" cy="4351338"/>
          </a:xfrm>
        </p:spPr>
        <p:txBody>
          <a:bodyPr/>
          <a:lstStyle/>
          <a:p>
            <a:r>
              <a:rPr lang="en-US" dirty="0"/>
              <a:t>A way to use pressurized fluid, usually air, to change force.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Hydraulic System</a:t>
            </a:r>
          </a:p>
        </p:txBody>
      </p:sp>
      <p:pic>
        <p:nvPicPr>
          <p:cNvPr id="4098" name="Picture 2" descr="Image result for hydraulic system in dump truck">
            <a:extLst>
              <a:ext uri="{FF2B5EF4-FFF2-40B4-BE49-F238E27FC236}">
                <a16:creationId xmlns:a16="http://schemas.microsoft.com/office/drawing/2014/main" id="{A4BC3000-3209-44B9-98FD-4F1554FC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019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ydraulic system in dump truck">
            <a:extLst>
              <a:ext uri="{FF2B5EF4-FFF2-40B4-BE49-F238E27FC236}">
                <a16:creationId xmlns:a16="http://schemas.microsoft.com/office/drawing/2014/main" id="{6E3EACFF-5C8A-418C-8476-8CE655DB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138326"/>
            <a:ext cx="4751388" cy="30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0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C2-FEA5-4079-AD5B-6874FA6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9657080" cy="4724083"/>
          </a:xfrm>
        </p:spPr>
        <p:txBody>
          <a:bodyPr>
            <a:normAutofit/>
          </a:bodyPr>
          <a:lstStyle/>
          <a:p>
            <a:r>
              <a:rPr lang="en-US" sz="3600" dirty="0"/>
              <a:t>As the speed of the fluid increases, the pressure within the fluid decreases.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Bernoulli’s Principle</a:t>
            </a:r>
          </a:p>
        </p:txBody>
      </p:sp>
      <p:pic>
        <p:nvPicPr>
          <p:cNvPr id="5124" name="Picture 4" descr="Image result for bernoulli's principle">
            <a:extLst>
              <a:ext uri="{FF2B5EF4-FFF2-40B4-BE49-F238E27FC236}">
                <a16:creationId xmlns:a16="http://schemas.microsoft.com/office/drawing/2014/main" id="{E37D1CA2-99E6-4DF7-8C21-5B3905CF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" y="2910840"/>
            <a:ext cx="6722109" cy="34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how a whistle works">
            <a:extLst>
              <a:ext uri="{FF2B5EF4-FFF2-40B4-BE49-F238E27FC236}">
                <a16:creationId xmlns:a16="http://schemas.microsoft.com/office/drawing/2014/main" id="{796BFF79-1B70-4AFC-8555-8FA038E1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09" y="3551237"/>
            <a:ext cx="4467017" cy="21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8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C2-FEA5-4079-AD5B-6874FA6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9657080" cy="4724083"/>
          </a:xfrm>
        </p:spPr>
        <p:txBody>
          <a:bodyPr>
            <a:normAutofit/>
          </a:bodyPr>
          <a:lstStyle/>
          <a:p>
            <a:r>
              <a:rPr lang="en-US" sz="3600" dirty="0"/>
              <a:t>Ability of a fluid to exert an upwards force on an object.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Buoyancy</a:t>
            </a:r>
          </a:p>
        </p:txBody>
      </p:sp>
      <p:pic>
        <p:nvPicPr>
          <p:cNvPr id="6146" name="Picture 2" descr="Image result for buoyancy">
            <a:extLst>
              <a:ext uri="{FF2B5EF4-FFF2-40B4-BE49-F238E27FC236}">
                <a16:creationId xmlns:a16="http://schemas.microsoft.com/office/drawing/2014/main" id="{80DF0F97-A586-4142-AD30-486A4D2B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80" y="2667000"/>
            <a:ext cx="7584440" cy="40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6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C2-FEA5-4079-AD5B-6874FA6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9657080" cy="4724083"/>
          </a:xfrm>
        </p:spPr>
        <p:txBody>
          <a:bodyPr>
            <a:normAutofit/>
          </a:bodyPr>
          <a:lstStyle/>
          <a:p>
            <a:r>
              <a:rPr lang="en-US" sz="3600" dirty="0"/>
              <a:t>Density= mass divided by volume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Buoyancy</a:t>
            </a:r>
          </a:p>
        </p:txBody>
      </p:sp>
      <p:pic>
        <p:nvPicPr>
          <p:cNvPr id="7170" name="Picture 2" descr="Image result for floating in alcohol vs water">
            <a:extLst>
              <a:ext uri="{FF2B5EF4-FFF2-40B4-BE49-F238E27FC236}">
                <a16:creationId xmlns:a16="http://schemas.microsoft.com/office/drawing/2014/main" id="{C516BE27-9029-4302-A9EC-236A3388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44" y="2072640"/>
            <a:ext cx="4518175" cy="46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6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C2-FEA5-4079-AD5B-6874FA6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9657080" cy="4724083"/>
          </a:xfrm>
        </p:spPr>
        <p:txBody>
          <a:bodyPr>
            <a:normAutofit/>
          </a:bodyPr>
          <a:lstStyle/>
          <a:p>
            <a:r>
              <a:rPr lang="en-US" sz="3600" dirty="0"/>
              <a:t>Density= mass divided by volume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60EF-0C72-4BC5-8551-14938E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Density-Revisited</a:t>
            </a:r>
          </a:p>
        </p:txBody>
      </p:sp>
      <p:pic>
        <p:nvPicPr>
          <p:cNvPr id="7170" name="Picture 2" descr="Image result for floating in alcohol vs water">
            <a:extLst>
              <a:ext uri="{FF2B5EF4-FFF2-40B4-BE49-F238E27FC236}">
                <a16:creationId xmlns:a16="http://schemas.microsoft.com/office/drawing/2014/main" id="{C516BE27-9029-4302-A9EC-236A3388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44" y="2072640"/>
            <a:ext cx="4518175" cy="46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0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1E67-4467-4A3E-A979-D0DE339E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1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Pressure=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38AB-D6E3-4E0A-85A7-051149F0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35" y="1042360"/>
            <a:ext cx="790986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Force</a:t>
            </a:r>
          </a:p>
          <a:p>
            <a:pPr marL="0" indent="0">
              <a:buNone/>
            </a:pPr>
            <a:r>
              <a:rPr lang="en-US" dirty="0"/>
              <a:t>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Area</a:t>
            </a:r>
          </a:p>
        </p:txBody>
      </p:sp>
      <p:pic>
        <p:nvPicPr>
          <p:cNvPr id="1026" name="Picture 2" descr="Image result for pressure">
            <a:extLst>
              <a:ext uri="{FF2B5EF4-FFF2-40B4-BE49-F238E27FC236}">
                <a16:creationId xmlns:a16="http://schemas.microsoft.com/office/drawing/2014/main" id="{E96D4994-3241-4CDB-A6A6-875EED8E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59" y="1584960"/>
            <a:ext cx="6075045" cy="40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7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CEA1-FF93-409D-AE53-962AD9D3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Water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F9E0-CBA7-4DD1-B5EB-B5DBD08C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submarine">
            <a:extLst>
              <a:ext uri="{FF2B5EF4-FFF2-40B4-BE49-F238E27FC236}">
                <a16:creationId xmlns:a16="http://schemas.microsoft.com/office/drawing/2014/main" id="{19304425-1BD3-4F37-847B-31B291AE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3" y="133112"/>
            <a:ext cx="4511017" cy="338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wiming pool">
            <a:extLst>
              <a:ext uri="{FF2B5EF4-FFF2-40B4-BE49-F238E27FC236}">
                <a16:creationId xmlns:a16="http://schemas.microsoft.com/office/drawing/2014/main" id="{B261DF34-5ED2-4E22-A84C-F3D968BE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3" y="4197668"/>
            <a:ext cx="4726282" cy="26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cean pressure elevation diagram">
            <a:extLst>
              <a:ext uri="{FF2B5EF4-FFF2-40B4-BE49-F238E27FC236}">
                <a16:creationId xmlns:a16="http://schemas.microsoft.com/office/drawing/2014/main" id="{45CB380D-592D-4D7E-8FAB-756AECDA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2" y="1573503"/>
            <a:ext cx="6731618" cy="52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5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D0D1-96BA-452C-834E-4BC6BC43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Air Pressure</a:t>
            </a:r>
          </a:p>
        </p:txBody>
      </p:sp>
      <p:pic>
        <p:nvPicPr>
          <p:cNvPr id="3074" name="Picture 2" descr="Image result for ocean pressure elevation diagram">
            <a:extLst>
              <a:ext uri="{FF2B5EF4-FFF2-40B4-BE49-F238E27FC236}">
                <a16:creationId xmlns:a16="http://schemas.microsoft.com/office/drawing/2014/main" id="{50F1AA7D-3D35-4FA7-898E-A0B603E7D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0" y="1595755"/>
            <a:ext cx="7668419" cy="48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6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D0D1-96BA-452C-834E-4BC6BC43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6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Air Pressure</a:t>
            </a:r>
          </a:p>
        </p:txBody>
      </p:sp>
      <p:pic>
        <p:nvPicPr>
          <p:cNvPr id="4098" name="Picture 2" descr="Image result for ocean pressure elevation diagram">
            <a:extLst>
              <a:ext uri="{FF2B5EF4-FFF2-40B4-BE49-F238E27FC236}">
                <a16:creationId xmlns:a16="http://schemas.microsoft.com/office/drawing/2014/main" id="{8E8D4C9E-44E5-4E4D-9446-9950A06E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96" y="1261237"/>
            <a:ext cx="8447944" cy="55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4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8AE5-C4EE-4F0F-9270-2D14E9E6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Air Pressure and Weather</a:t>
            </a:r>
          </a:p>
        </p:txBody>
      </p:sp>
      <p:pic>
        <p:nvPicPr>
          <p:cNvPr id="5122" name="Picture 2" descr="Image result for barometer">
            <a:extLst>
              <a:ext uri="{FF2B5EF4-FFF2-40B4-BE49-F238E27FC236}">
                <a16:creationId xmlns:a16="http://schemas.microsoft.com/office/drawing/2014/main" id="{BA2CA96F-55B9-45F6-873F-7E8F4F03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2" y="0"/>
            <a:ext cx="4338638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igh pressure vs low pressure system">
            <a:extLst>
              <a:ext uri="{FF2B5EF4-FFF2-40B4-BE49-F238E27FC236}">
                <a16:creationId xmlns:a16="http://schemas.microsoft.com/office/drawing/2014/main" id="{D766CD9C-88A1-412B-BB11-BFA8EBCE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7927975" cy="49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1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E018-E91B-44B3-9045-CB5885F0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Structural Pressure</a:t>
            </a:r>
          </a:p>
        </p:txBody>
      </p:sp>
      <p:pic>
        <p:nvPicPr>
          <p:cNvPr id="6148" name="Picture 4" descr="Image result for bridge collapse">
            <a:extLst>
              <a:ext uri="{FF2B5EF4-FFF2-40B4-BE49-F238E27FC236}">
                <a16:creationId xmlns:a16="http://schemas.microsoft.com/office/drawing/2014/main" id="{274567DE-9BDA-481F-B61E-FCF32114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20" y="1525283"/>
            <a:ext cx="7122160" cy="533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1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E018-E91B-44B3-9045-CB5885F0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Structural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C305-6C9A-4155-B93F-087CCF73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pressure on bridge">
            <a:extLst>
              <a:ext uri="{FF2B5EF4-FFF2-40B4-BE49-F238E27FC236}">
                <a16:creationId xmlns:a16="http://schemas.microsoft.com/office/drawing/2014/main" id="{45903AFF-088B-4476-8ABA-88B1FB80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7" y="1768793"/>
            <a:ext cx="11694796" cy="47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9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E018-E91B-44B3-9045-CB5885F0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Structural Pressure</a:t>
            </a:r>
          </a:p>
        </p:txBody>
      </p:sp>
      <p:pic>
        <p:nvPicPr>
          <p:cNvPr id="8194" name="Picture 2" descr="Image result for house trusses">
            <a:extLst>
              <a:ext uri="{FF2B5EF4-FFF2-40B4-BE49-F238E27FC236}">
                <a16:creationId xmlns:a16="http://schemas.microsoft.com/office/drawing/2014/main" id="{C683B8BC-7D98-4A71-9C9E-B915C68D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47" y="0"/>
            <a:ext cx="5129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ouse trusses">
            <a:extLst>
              <a:ext uri="{FF2B5EF4-FFF2-40B4-BE49-F238E27FC236}">
                <a16:creationId xmlns:a16="http://schemas.microsoft.com/office/drawing/2014/main" id="{10351E0D-14A6-4E2B-9B4A-F3F75F43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1" y="2417470"/>
            <a:ext cx="6464956" cy="46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9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123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Chapter 13: Forces in Fluids</vt:lpstr>
      <vt:lpstr>Pressure=</vt:lpstr>
      <vt:lpstr>Water Pressure</vt:lpstr>
      <vt:lpstr>Air Pressure</vt:lpstr>
      <vt:lpstr>Air Pressure</vt:lpstr>
      <vt:lpstr>Air Pressure and Weather</vt:lpstr>
      <vt:lpstr>Structural Pressure</vt:lpstr>
      <vt:lpstr>Structural Pressure</vt:lpstr>
      <vt:lpstr>Structural Pressure</vt:lpstr>
      <vt:lpstr>Pressure in Fluids</vt:lpstr>
      <vt:lpstr>Pressure in Fluids</vt:lpstr>
      <vt:lpstr>Pascal’s Principle</vt:lpstr>
      <vt:lpstr>Hydraulic System</vt:lpstr>
      <vt:lpstr>Bernoulli’s Principle</vt:lpstr>
      <vt:lpstr>Buoyancy</vt:lpstr>
      <vt:lpstr>Buoyancy</vt:lpstr>
      <vt:lpstr>Density-Revisited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Forces in Fluids</dc:title>
  <dc:creator>Matt Halverson</dc:creator>
  <cp:lastModifiedBy>Matt Halverson</cp:lastModifiedBy>
  <cp:revision>12</cp:revision>
  <dcterms:created xsi:type="dcterms:W3CDTF">2020-03-10T14:37:53Z</dcterms:created>
  <dcterms:modified xsi:type="dcterms:W3CDTF">2020-03-18T12:49:35Z</dcterms:modified>
</cp:coreProperties>
</file>